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24"/>
  </p:notesMasterIdLst>
  <p:handoutMasterIdLst>
    <p:handoutMasterId r:id="rId25"/>
  </p:handoutMasterIdLst>
  <p:sldIdLst>
    <p:sldId id="256" r:id="rId2"/>
    <p:sldId id="259" r:id="rId3"/>
    <p:sldId id="270" r:id="rId4"/>
    <p:sldId id="269" r:id="rId5"/>
    <p:sldId id="291" r:id="rId6"/>
    <p:sldId id="341" r:id="rId7"/>
    <p:sldId id="360" r:id="rId8"/>
    <p:sldId id="257" r:id="rId9"/>
    <p:sldId id="358" r:id="rId10"/>
    <p:sldId id="271" r:id="rId11"/>
    <p:sldId id="289" r:id="rId12"/>
    <p:sldId id="260" r:id="rId13"/>
    <p:sldId id="290" r:id="rId14"/>
    <p:sldId id="283" r:id="rId15"/>
    <p:sldId id="335" r:id="rId16"/>
    <p:sldId id="337" r:id="rId17"/>
    <p:sldId id="344" r:id="rId18"/>
    <p:sldId id="345" r:id="rId19"/>
    <p:sldId id="273" r:id="rId20"/>
    <p:sldId id="268" r:id="rId21"/>
    <p:sldId id="261" r:id="rId22"/>
    <p:sldId id="361" r:id="rId23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0D8"/>
    <a:srgbClr val="FF6600"/>
    <a:srgbClr val="DBA1C4"/>
    <a:srgbClr val="F3C5DD"/>
    <a:srgbClr val="FF9933"/>
    <a:srgbClr val="706538"/>
    <a:srgbClr val="44350C"/>
    <a:srgbClr val="996633"/>
    <a:srgbClr val="FCCD4A"/>
    <a:srgbClr val="4F4727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>
      <p:cViewPr varScale="1">
        <p:scale>
          <a:sx n="86" d="100"/>
          <a:sy n="86" d="100"/>
        </p:scale>
        <p:origin x="1339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9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0E74B7FD-8909-4D51-9676-F96FAAA372E8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A99A3B85-894F-434D-BAB5-A6203E7BE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7857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8D77DB34-4FAA-47DC-A377-4819E846EFB0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15188BF2-5383-4EF2-B523-CEB3ED7FD8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344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88BF2-5383-4EF2-B523-CEB3ED7FD8E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216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88BF2-5383-4EF2-B523-CEB3ED7FD8E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216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9334D819-9F07-4261-B09B-9E467E5D9002}" type="datetimeFigureOut">
              <a:rPr lang="en-US" smtClean="0"/>
              <a:pPr/>
              <a:t>8/26/2022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D560E3CE-84FB-4E68-B4A4-53DDA7AAA9A1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7105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8/26/2022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E3CE-84FB-4E68-B4A4-53DDA7AAA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613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8/26/2022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E3CE-84FB-4E68-B4A4-53DDA7AAA9A1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53492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8/26/2022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E3CE-84FB-4E68-B4A4-53DDA7AAA9A1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33384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8/26/2022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E3CE-84FB-4E68-B4A4-53DDA7AAA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3869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8/26/2022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E3CE-84FB-4E68-B4A4-53DDA7AAA9A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4063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8/26/2022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E3CE-84FB-4E68-B4A4-53DDA7AAA9A1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34359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8/26/2022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E3CE-84FB-4E68-B4A4-53DDA7AAA9A1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31091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8/26/2022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E3CE-84FB-4E68-B4A4-53DDA7AAA9A1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87631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 userDrawn="1"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E3CE-84FB-4E68-B4A4-53DDA7AAA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2749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 userDrawn="1"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E3CE-84FB-4E68-B4A4-53DDA7AAA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364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8/26/2022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E3CE-84FB-4E68-B4A4-53DDA7AAA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2554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 userDrawn="1"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E3CE-84FB-4E68-B4A4-53DDA7AAA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9910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 userDrawn="1"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E3CE-84FB-4E68-B4A4-53DDA7AAA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2273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 userDrawn="1"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E3CE-84FB-4E68-B4A4-53DDA7AAA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1033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 userDrawn="1"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E3CE-84FB-4E68-B4A4-53DDA7AAA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043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 userDrawn="1"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E3CE-84FB-4E68-B4A4-53DDA7AAA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1060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 userDrawn="1"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E3CE-84FB-4E68-B4A4-53DDA7AAA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9489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 userDrawn="1"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E3CE-84FB-4E68-B4A4-53DDA7AAA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5187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 userDrawn="1"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E3CE-84FB-4E68-B4A4-53DDA7AAA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6573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 userDrawn="1"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E3CE-84FB-4E68-B4A4-53DDA7AAA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834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 userDrawn="1"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E3CE-84FB-4E68-B4A4-53DDA7AAA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853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8/26/2022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E3CE-84FB-4E68-B4A4-53DDA7AAA9A1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97894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 userDrawn="1"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E3CE-84FB-4E68-B4A4-53DDA7AAA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2697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 userDrawn="1"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E3CE-84FB-4E68-B4A4-53DDA7AAA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6392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 userDrawn="1"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E3CE-84FB-4E68-B4A4-53DDA7AAA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7572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 userDrawn="1"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E3CE-84FB-4E68-B4A4-53DDA7AAA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8223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 userDrawn="1"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E3CE-84FB-4E68-B4A4-53DDA7AAA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9725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 userDrawn="1"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E3CE-84FB-4E68-B4A4-53DDA7AAA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3592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 userDrawn="1"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E3CE-84FB-4E68-B4A4-53DDA7AAA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919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 userDrawn="1"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E3CE-84FB-4E68-B4A4-53DDA7AAA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55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 userDrawn="1"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E3CE-84FB-4E68-B4A4-53DDA7AAA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7572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 userDrawn="1"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E3CE-84FB-4E68-B4A4-53DDA7AAA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531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8/26/2022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E3CE-84FB-4E68-B4A4-53DDA7AAA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1906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 userDrawn="1"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E3CE-84FB-4E68-B4A4-53DDA7AAA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5769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 userDrawn="1"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E3CE-84FB-4E68-B4A4-53DDA7AAA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9948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 userDrawn="1"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E3CE-84FB-4E68-B4A4-53DDA7AAA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075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 userDrawn="1"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E3CE-84FB-4E68-B4A4-53DDA7AAA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16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 userDrawn="1"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E3CE-84FB-4E68-B4A4-53DDA7AAA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2650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 userDrawn="1"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E3CE-84FB-4E68-B4A4-53DDA7AAA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1787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 userDrawn="1"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E3CE-84FB-4E68-B4A4-53DDA7AAA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2893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 userDrawn="1"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E3CE-84FB-4E68-B4A4-53DDA7AAA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1621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 userDrawn="1"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E3CE-84FB-4E68-B4A4-53DDA7AAA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5133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 userDrawn="1"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E3CE-84FB-4E68-B4A4-53DDA7AAA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884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8/26/2022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E3CE-84FB-4E68-B4A4-53DDA7AAA9A1}" type="slidenum">
              <a:rPr lang="en-US" smtClean="0"/>
              <a:t>‹#›</a:t>
            </a:fld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5965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 userDrawn="1"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E3CE-84FB-4E68-B4A4-53DDA7AAA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548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 userDrawn="1"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E3CE-84FB-4E68-B4A4-53DDA7AAA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2144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 userDrawn="1"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E3CE-84FB-4E68-B4A4-53DDA7AAA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6065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 userDrawn="1"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E3CE-84FB-4E68-B4A4-53DDA7AAA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660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 userDrawn="1"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E3CE-84FB-4E68-B4A4-53DDA7AAA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8445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 userDrawn="1"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E3CE-84FB-4E68-B4A4-53DDA7AAA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1291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 userDrawn="1"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E3CE-84FB-4E68-B4A4-53DDA7AAA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8025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 userDrawn="1"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E3CE-84FB-4E68-B4A4-53DDA7AAA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350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 userDrawn="1"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E3CE-84FB-4E68-B4A4-53DDA7AAA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7159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 userDrawn="1"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E3CE-84FB-4E68-B4A4-53DDA7AAA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351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8/26/2022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E3CE-84FB-4E68-B4A4-53DDA7AAA9A1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83988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 userDrawn="1"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E3CE-84FB-4E68-B4A4-53DDA7AAA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677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 userDrawn="1"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E3CE-84FB-4E68-B4A4-53DDA7AAA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146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 userDrawn="1"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E3CE-84FB-4E68-B4A4-53DDA7AAA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7281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 userDrawn="1"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E3CE-84FB-4E68-B4A4-53DDA7AAA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5523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 userDrawn="1"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E3CE-84FB-4E68-B4A4-53DDA7AAA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3765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 userDrawn="1"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E3CE-84FB-4E68-B4A4-53DDA7AAA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77887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 userDrawn="1"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E3CE-84FB-4E68-B4A4-53DDA7AAA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815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 userDrawn="1"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E3CE-84FB-4E68-B4A4-53DDA7AAA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8955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 userDrawn="1"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E3CE-84FB-4E68-B4A4-53DDA7AAA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29593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 userDrawn="1"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E3CE-84FB-4E68-B4A4-53DDA7AAA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030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8/26/2022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E3CE-84FB-4E68-B4A4-53DDA7AAA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1660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 userDrawn="1"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E3CE-84FB-4E68-B4A4-53DDA7AAA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29238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 userDrawn="1"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E3CE-84FB-4E68-B4A4-53DDA7AAA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2481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 userDrawn="1"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E3CE-84FB-4E68-B4A4-53DDA7AAA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4365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/>
          <a:lstStyle/>
          <a:p>
            <a:fld id="{7E3E9BC7-4FD3-48F3-A5D5-1D09FA0C0E17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E3CE-84FB-4E68-B4A4-53DDA7AAA9A1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8/26/2022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E3CE-84FB-4E68-B4A4-53DDA7AAA9A1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73284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8/26/2022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E3CE-84FB-4E68-B4A4-53DDA7AAA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719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7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7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334D819-9F07-4261-B09B-9E467E5D9002}" type="datetimeFigureOut">
              <a:rPr lang="en-US" smtClean="0"/>
              <a:pPr/>
              <a:t>8/26/2022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60E3CE-84FB-4E68-B4A4-53DDA7AAA9A1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92"/>
          <p:cNvGrpSpPr/>
          <p:nvPr userDrawn="1"/>
        </p:nvGrpSpPr>
        <p:grpSpPr>
          <a:xfrm>
            <a:off x="38102" y="46160"/>
            <a:ext cx="9067799" cy="6811043"/>
            <a:chOff x="1" y="-30477"/>
            <a:chExt cx="9067799" cy="4526277"/>
          </a:xfrm>
        </p:grpSpPr>
        <p:cxnSp>
          <p:nvCxnSpPr>
            <p:cNvPr id="13" name="Straight Connector 12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95323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  <p:sldLayoutId id="2147483867" r:id="rId15"/>
    <p:sldLayoutId id="2147483868" r:id="rId16"/>
    <p:sldLayoutId id="2147483869" r:id="rId17"/>
    <p:sldLayoutId id="2147483870" r:id="rId18"/>
    <p:sldLayoutId id="2147483872" r:id="rId19"/>
    <p:sldLayoutId id="2147483873" r:id="rId20"/>
    <p:sldLayoutId id="2147483874" r:id="rId21"/>
    <p:sldLayoutId id="2147483875" r:id="rId22"/>
    <p:sldLayoutId id="2147483876" r:id="rId23"/>
    <p:sldLayoutId id="2147483879" r:id="rId24"/>
    <p:sldLayoutId id="2147483880" r:id="rId25"/>
    <p:sldLayoutId id="2147483881" r:id="rId26"/>
    <p:sldLayoutId id="2147483882" r:id="rId27"/>
    <p:sldLayoutId id="2147483883" r:id="rId28"/>
    <p:sldLayoutId id="2147483884" r:id="rId29"/>
    <p:sldLayoutId id="2147483885" r:id="rId30"/>
    <p:sldLayoutId id="2147483886" r:id="rId31"/>
    <p:sldLayoutId id="2147483887" r:id="rId32"/>
    <p:sldLayoutId id="2147483888" r:id="rId33"/>
    <p:sldLayoutId id="2147483889" r:id="rId34"/>
    <p:sldLayoutId id="2147483890" r:id="rId35"/>
    <p:sldLayoutId id="2147483891" r:id="rId36"/>
    <p:sldLayoutId id="2147483892" r:id="rId37"/>
    <p:sldLayoutId id="2147483893" r:id="rId38"/>
    <p:sldLayoutId id="2147483894" r:id="rId39"/>
    <p:sldLayoutId id="2147483895" r:id="rId40"/>
    <p:sldLayoutId id="2147483896" r:id="rId41"/>
    <p:sldLayoutId id="2147483897" r:id="rId42"/>
    <p:sldLayoutId id="2147483898" r:id="rId43"/>
    <p:sldLayoutId id="2147483899" r:id="rId44"/>
    <p:sldLayoutId id="2147483900" r:id="rId45"/>
    <p:sldLayoutId id="2147483901" r:id="rId46"/>
    <p:sldLayoutId id="2147483902" r:id="rId47"/>
    <p:sldLayoutId id="2147483903" r:id="rId48"/>
    <p:sldLayoutId id="2147483904" r:id="rId49"/>
    <p:sldLayoutId id="2147483905" r:id="rId50"/>
    <p:sldLayoutId id="2147483906" r:id="rId51"/>
    <p:sldLayoutId id="2147483907" r:id="rId52"/>
    <p:sldLayoutId id="2147483908" r:id="rId53"/>
    <p:sldLayoutId id="2147483909" r:id="rId54"/>
    <p:sldLayoutId id="2147483910" r:id="rId55"/>
    <p:sldLayoutId id="2147483911" r:id="rId56"/>
    <p:sldLayoutId id="2147483912" r:id="rId57"/>
    <p:sldLayoutId id="2147483913" r:id="rId58"/>
    <p:sldLayoutId id="2147483914" r:id="rId59"/>
    <p:sldLayoutId id="2147483915" r:id="rId60"/>
    <p:sldLayoutId id="2147483916" r:id="rId61"/>
    <p:sldLayoutId id="2147483917" r:id="rId62"/>
    <p:sldLayoutId id="2147483918" r:id="rId63"/>
    <p:sldLayoutId id="2147483919" r:id="rId64"/>
    <p:sldLayoutId id="2147483920" r:id="rId65"/>
    <p:sldLayoutId id="2147483921" r:id="rId66"/>
    <p:sldLayoutId id="2147483922" r:id="rId67"/>
    <p:sldLayoutId id="2147483923" r:id="rId68"/>
    <p:sldLayoutId id="2147483924" r:id="rId69"/>
    <p:sldLayoutId id="2147483925" r:id="rId70"/>
    <p:sldLayoutId id="2147483926" r:id="rId71"/>
    <p:sldLayoutId id="2147483927" r:id="rId72"/>
    <p:sldLayoutId id="2147483711" r:id="rId73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6.jp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8150" y="381000"/>
            <a:ext cx="842010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accent1">
                    <a:lumMod val="50000"/>
                  </a:schemeClr>
                </a:solidFill>
                <a:latin typeface="Bodoni MT Black" panose="02070A03080606020203" pitchFamily="18" charset="0"/>
              </a:rPr>
              <a:t>Planning/Planting for </a:t>
            </a:r>
          </a:p>
          <a:p>
            <a:pPr algn="ctr"/>
            <a:r>
              <a:rPr lang="en-US" sz="6600" dirty="0">
                <a:solidFill>
                  <a:schemeClr val="accent1">
                    <a:lumMod val="50000"/>
                  </a:schemeClr>
                </a:solidFill>
                <a:latin typeface="Bodoni MT Black" panose="02070A03080606020203" pitchFamily="18" charset="0"/>
              </a:rPr>
              <a:t>FALL COLOR </a:t>
            </a:r>
          </a:p>
          <a:p>
            <a:pPr algn="ctr"/>
            <a:r>
              <a:rPr lang="en-US" sz="4800" dirty="0">
                <a:solidFill>
                  <a:schemeClr val="accent4">
                    <a:lumMod val="75000"/>
                  </a:schemeClr>
                </a:solidFill>
                <a:latin typeface="Bodoni MT Black" panose="02070A03080606020203" pitchFamily="18" charset="0"/>
              </a:rPr>
              <a:t>IN NORTH TEXAS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81200" y="5410200"/>
            <a:ext cx="5562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Prepared by:  Wanda Stutsman </a:t>
            </a:r>
          </a:p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Tarrant County Master Gardener</a:t>
            </a:r>
          </a:p>
        </p:txBody>
      </p:sp>
    </p:spTree>
    <p:extLst>
      <p:ext uri="{BB962C8B-B14F-4D97-AF65-F5344CB8AC3E}">
        <p14:creationId xmlns:p14="http://schemas.microsoft.com/office/powerpoint/2010/main" val="580284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2">
                <a:lumMod val="75000"/>
              </a:schemeClr>
            </a:gs>
            <a:gs pos="100000">
              <a:schemeClr val="bg2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28600" y="76200"/>
            <a:ext cx="1676400" cy="1676400"/>
            <a:chOff x="228600" y="76200"/>
            <a:chExt cx="1676400" cy="1676400"/>
          </a:xfrm>
        </p:grpSpPr>
        <p:sp>
          <p:nvSpPr>
            <p:cNvPr id="9" name="Oval 8"/>
            <p:cNvSpPr/>
            <p:nvPr/>
          </p:nvSpPr>
          <p:spPr>
            <a:xfrm>
              <a:off x="228600" y="76200"/>
              <a:ext cx="1676400" cy="1676400"/>
            </a:xfrm>
            <a:prstGeom prst="ellipse">
              <a:avLst/>
            </a:prstGeom>
            <a:solidFill>
              <a:srgbClr val="F3C5D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8600" y="563358"/>
              <a:ext cx="1261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Bodoni MT Black" panose="02070A03080606020203" pitchFamily="18" charset="0"/>
                </a:rPr>
                <a:t>Pink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1496"/>
            <a:ext cx="4781550" cy="30034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0" y="0"/>
            <a:ext cx="5120640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670116"/>
            <a:ext cx="2072640" cy="177654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066800" y="381000"/>
            <a:ext cx="1752600" cy="1717236"/>
            <a:chOff x="381000" y="304800"/>
            <a:chExt cx="1905000" cy="1844739"/>
          </a:xfrm>
        </p:grpSpPr>
        <p:sp>
          <p:nvSpPr>
            <p:cNvPr id="11" name="Oval 10"/>
            <p:cNvSpPr/>
            <p:nvPr/>
          </p:nvSpPr>
          <p:spPr>
            <a:xfrm>
              <a:off x="381000" y="304800"/>
              <a:ext cx="1905000" cy="1844739"/>
            </a:xfrm>
            <a:prstGeom prst="ellipse">
              <a:avLst/>
            </a:prstGeom>
            <a:solidFill>
              <a:srgbClr val="FBFAD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95183" y="951458"/>
              <a:ext cx="1295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1">
                      <a:lumMod val="50000"/>
                    </a:schemeClr>
                  </a:solidFill>
                  <a:latin typeface="Bodoni MT Black" panose="02070A03080606020203" pitchFamily="18" charset="0"/>
                </a:rPr>
                <a:t>White</a:t>
              </a:r>
            </a:p>
          </p:txBody>
        </p:sp>
      </p:grpSp>
      <p:sp>
        <p:nvSpPr>
          <p:cNvPr id="13" name="Oval 12"/>
          <p:cNvSpPr/>
          <p:nvPr/>
        </p:nvSpPr>
        <p:spPr>
          <a:xfrm>
            <a:off x="271000" y="1225332"/>
            <a:ext cx="1524000" cy="1524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32605" y="1670820"/>
            <a:ext cx="126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Bodoni MT Black" panose="02070A03080606020203" pitchFamily="18" charset="0"/>
              </a:rPr>
              <a:t>Green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05067" y="2985716"/>
            <a:ext cx="1734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8F0D8"/>
                </a:solidFill>
                <a:latin typeface="Bodoni MT Black" panose="02070A03080606020203" pitchFamily="18" charset="0"/>
              </a:rPr>
              <a:t>Gold Sedge</a:t>
            </a:r>
          </a:p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046923" y="3366869"/>
            <a:ext cx="3046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8F0D8"/>
                </a:solidFill>
                <a:latin typeface="Bodoni MT Black" panose="02070A03080606020203" pitchFamily="18" charset="0"/>
              </a:rPr>
              <a:t>Lindhiemer</a:t>
            </a:r>
            <a:r>
              <a:rPr lang="en-US" dirty="0">
                <a:solidFill>
                  <a:srgbClr val="F8F0D8"/>
                </a:solidFill>
                <a:latin typeface="Bodoni MT Black" panose="02070A03080606020203" pitchFamily="18" charset="0"/>
              </a:rPr>
              <a:t> Muhly </a:t>
            </a:r>
          </a:p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832335" y="5410200"/>
            <a:ext cx="3046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8F0D8"/>
                </a:solidFill>
                <a:latin typeface="Bodoni MT Black" panose="02070A03080606020203" pitchFamily="18" charset="0"/>
              </a:rPr>
              <a:t>Gulf Muhly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361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2">
                <a:lumMod val="75000"/>
              </a:schemeClr>
            </a:gs>
            <a:gs pos="100000">
              <a:schemeClr val="bg2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3" y="3727779"/>
            <a:ext cx="5677715" cy="31302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3173781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American Beautyberry White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8864" y="16598"/>
            <a:ext cx="5052310" cy="41005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24600" y="4117110"/>
            <a:ext cx="2658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Abelia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, Kaleidoscope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81000" y="304800"/>
            <a:ext cx="1905000" cy="1844739"/>
            <a:chOff x="381000" y="304800"/>
            <a:chExt cx="1905000" cy="1844739"/>
          </a:xfrm>
        </p:grpSpPr>
        <p:sp>
          <p:nvSpPr>
            <p:cNvPr id="11" name="Oval 10"/>
            <p:cNvSpPr/>
            <p:nvPr/>
          </p:nvSpPr>
          <p:spPr>
            <a:xfrm>
              <a:off x="381000" y="304800"/>
              <a:ext cx="1905000" cy="1844739"/>
            </a:xfrm>
            <a:prstGeom prst="ellipse">
              <a:avLst/>
            </a:prstGeom>
            <a:solidFill>
              <a:srgbClr val="FBFAD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62000" y="996336"/>
              <a:ext cx="1295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1">
                      <a:lumMod val="50000"/>
                    </a:schemeClr>
                  </a:solidFill>
                  <a:latin typeface="Bodoni MT Black" panose="02070A03080606020203" pitchFamily="18" charset="0"/>
                </a:rPr>
                <a:t>White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9308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459CAD"/>
            </a:gs>
            <a:gs pos="100000">
              <a:schemeClr val="bg2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8994"/>
            <a:ext cx="4419600" cy="32890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9600" y="31242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White Fragrant Mistflower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1" y="-1"/>
            <a:ext cx="4724400" cy="45723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86400" y="46482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Stonecrop Sedum Variegated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81000" y="304800"/>
            <a:ext cx="1905000" cy="1844739"/>
            <a:chOff x="381000" y="304800"/>
            <a:chExt cx="1905000" cy="1844739"/>
          </a:xfrm>
        </p:grpSpPr>
        <p:sp>
          <p:nvSpPr>
            <p:cNvPr id="7" name="Oval 6"/>
            <p:cNvSpPr/>
            <p:nvPr/>
          </p:nvSpPr>
          <p:spPr>
            <a:xfrm>
              <a:off x="381000" y="304800"/>
              <a:ext cx="1905000" cy="1844739"/>
            </a:xfrm>
            <a:prstGeom prst="ellipse">
              <a:avLst/>
            </a:prstGeom>
            <a:solidFill>
              <a:srgbClr val="FBFAD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62000" y="996336"/>
              <a:ext cx="1295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1">
                      <a:lumMod val="50000"/>
                    </a:schemeClr>
                  </a:solidFill>
                  <a:latin typeface="Bodoni MT Black" panose="02070A03080606020203" pitchFamily="18" charset="0"/>
                </a:rPr>
                <a:t>White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66225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2">
                <a:lumMod val="75000"/>
              </a:schemeClr>
            </a:gs>
            <a:gs pos="100000">
              <a:schemeClr val="bg2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2200"/>
            <a:ext cx="3916587" cy="449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840" y="0"/>
            <a:ext cx="4328160" cy="324612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28600" y="152400"/>
            <a:ext cx="1663658" cy="1676401"/>
          </a:xfrm>
          <a:prstGeom prst="ellipse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29629" y="685800"/>
            <a:ext cx="126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Bodoni MT Black" panose="02070A03080606020203" pitchFamily="18" charset="0"/>
              </a:rPr>
              <a:t>Yellow</a:t>
            </a:r>
          </a:p>
        </p:txBody>
      </p:sp>
      <p:pic>
        <p:nvPicPr>
          <p:cNvPr id="8" name="Picture 2" descr="See the source imag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514600"/>
            <a:ext cx="3810000" cy="285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449049" y="685800"/>
            <a:ext cx="1675151" cy="1689980"/>
            <a:chOff x="381000" y="304800"/>
            <a:chExt cx="1905000" cy="1844739"/>
          </a:xfrm>
        </p:grpSpPr>
        <p:sp>
          <p:nvSpPr>
            <p:cNvPr id="10" name="Oval 9"/>
            <p:cNvSpPr/>
            <p:nvPr/>
          </p:nvSpPr>
          <p:spPr>
            <a:xfrm>
              <a:off x="381000" y="304800"/>
              <a:ext cx="1905000" cy="1844739"/>
            </a:xfrm>
            <a:prstGeom prst="ellipse">
              <a:avLst/>
            </a:prstGeom>
            <a:solidFill>
              <a:srgbClr val="FBFAD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42682" y="956292"/>
              <a:ext cx="1492821" cy="503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1">
                      <a:lumMod val="50000"/>
                    </a:schemeClr>
                  </a:solidFill>
                  <a:latin typeface="Bodoni MT Black" panose="02070A03080606020203" pitchFamily="18" charset="0"/>
                </a:rPr>
                <a:t>White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819447" y="32309"/>
            <a:ext cx="3046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8F0D8"/>
                </a:solidFill>
                <a:latin typeface="Bodoni MT Black" panose="02070A03080606020203" pitchFamily="18" charset="0"/>
              </a:rPr>
              <a:t>Skeleton-leaf Goldeneye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908135" y="6276295"/>
            <a:ext cx="3046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8F0D8"/>
                </a:solidFill>
                <a:latin typeface="Bodoni MT Black" panose="02070A03080606020203" pitchFamily="18" charset="0"/>
              </a:rPr>
              <a:t>Zexmenia</a:t>
            </a:r>
            <a:endParaRPr lang="en-US" dirty="0">
              <a:solidFill>
                <a:srgbClr val="F8F0D8"/>
              </a:solidFill>
              <a:latin typeface="Bodoni MT Black" panose="02070A03080606020203" pitchFamily="18" charset="0"/>
            </a:endParaRPr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172201" y="5408219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8F0D8"/>
                </a:solidFill>
                <a:latin typeface="Bodoni MT Black" panose="02070A03080606020203" pitchFamily="18" charset="0"/>
              </a:rPr>
              <a:t>Althaea, White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4552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459CAD"/>
            </a:gs>
            <a:gs pos="100000">
              <a:schemeClr val="bg2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630" y="15062"/>
            <a:ext cx="4314825" cy="32237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5057775" cy="3371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262469"/>
            <a:ext cx="2686050" cy="1952625"/>
          </a:xfrm>
          <a:prstGeom prst="rect">
            <a:avLst/>
          </a:prstGeom>
          <a:ln w="73025">
            <a:solidFill>
              <a:schemeClr val="accent1">
                <a:lumMod val="75000"/>
              </a:schemeClr>
            </a:solidFill>
          </a:ln>
        </p:spPr>
      </p:pic>
      <p:grpSp>
        <p:nvGrpSpPr>
          <p:cNvPr id="12" name="Group 11"/>
          <p:cNvGrpSpPr/>
          <p:nvPr/>
        </p:nvGrpSpPr>
        <p:grpSpPr>
          <a:xfrm>
            <a:off x="228600" y="228600"/>
            <a:ext cx="1649805" cy="1686819"/>
            <a:chOff x="228600" y="228600"/>
            <a:chExt cx="1649805" cy="1686819"/>
          </a:xfrm>
        </p:grpSpPr>
        <p:sp>
          <p:nvSpPr>
            <p:cNvPr id="10" name="Oval 9"/>
            <p:cNvSpPr/>
            <p:nvPr/>
          </p:nvSpPr>
          <p:spPr>
            <a:xfrm>
              <a:off x="228600" y="228600"/>
              <a:ext cx="1649805" cy="1686819"/>
            </a:xfrm>
            <a:prstGeom prst="ellipse">
              <a:avLst/>
            </a:prstGeom>
            <a:solidFill>
              <a:srgbClr val="FFCC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22702" y="762000"/>
              <a:ext cx="1261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Bodoni MT Black" panose="02070A03080606020203" pitchFamily="18" charset="0"/>
                </a:rPr>
                <a:t>Yellow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400800" y="3378372"/>
            <a:ext cx="30463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8F0D8"/>
                </a:solidFill>
                <a:latin typeface="Bodoni MT Black" panose="02070A03080606020203" pitchFamily="18" charset="0"/>
              </a:rPr>
              <a:t>Kerria</a:t>
            </a:r>
            <a:r>
              <a:rPr lang="en-US" dirty="0">
                <a:solidFill>
                  <a:srgbClr val="F8F0D8"/>
                </a:solidFill>
                <a:latin typeface="Bodoni MT Black" panose="02070A03080606020203" pitchFamily="18" charset="0"/>
              </a:rPr>
              <a:t> Japonica</a:t>
            </a:r>
          </a:p>
          <a:p>
            <a:r>
              <a:rPr lang="en-US" dirty="0">
                <a:solidFill>
                  <a:srgbClr val="F8F0D8"/>
                </a:solidFill>
                <a:latin typeface="Bodoni MT Black" panose="02070A03080606020203" pitchFamily="18" charset="0"/>
              </a:rPr>
              <a:t>Double</a:t>
            </a:r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219200" y="259245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8F0D8"/>
                </a:solidFill>
                <a:latin typeface="Bodoni MT Black" panose="02070A03080606020203" pitchFamily="18" charset="0"/>
              </a:rPr>
              <a:t>Common Senna</a:t>
            </a:r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074708" y="5257800"/>
            <a:ext cx="3046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8F0D8"/>
                </a:solidFill>
                <a:latin typeface="Bodoni MT Black" panose="02070A03080606020203" pitchFamily="18" charset="0"/>
              </a:rPr>
              <a:t>Copper Canyon Daisy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537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4A4840"/>
            </a:gs>
            <a:gs pos="100000">
              <a:schemeClr val="bg2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5760"/>
            <a:ext cx="3576320" cy="26822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602" y="19616"/>
            <a:ext cx="5257800" cy="3943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421110"/>
            <a:ext cx="2590800" cy="323498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228600" y="76200"/>
            <a:ext cx="1676400" cy="1676400"/>
          </a:xfrm>
          <a:prstGeom prst="ellipse">
            <a:avLst/>
          </a:prstGeom>
          <a:solidFill>
            <a:srgbClr val="F3C5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60510" y="609600"/>
            <a:ext cx="126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Bodoni MT Black" panose="02070A03080606020203" pitchFamily="18" charset="0"/>
              </a:rPr>
              <a:t>Pink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8917" y="3490317"/>
            <a:ext cx="3046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8F0D8"/>
                </a:solidFill>
                <a:latin typeface="Bodoni MT Black" panose="02070A03080606020203" pitchFamily="18" charset="0"/>
              </a:rPr>
              <a:t>Pink Turks Cap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123015" y="4038600"/>
            <a:ext cx="3046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8F0D8"/>
                </a:solidFill>
                <a:latin typeface="Bodoni MT Black" panose="02070A03080606020203" pitchFamily="18" charset="0"/>
              </a:rPr>
              <a:t>Stonecrop Sedum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1328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4A4840"/>
            </a:gs>
            <a:gs pos="100000">
              <a:schemeClr val="bg2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5464" y="0"/>
            <a:ext cx="3578536" cy="46059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0" y="2140767"/>
            <a:ext cx="4358382" cy="2895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124200"/>
            <a:ext cx="4978400" cy="3733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0" y="381000"/>
            <a:ext cx="2466975" cy="184785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228600" y="76200"/>
            <a:ext cx="1676400" cy="1676400"/>
          </a:xfrm>
          <a:prstGeom prst="ellipse">
            <a:avLst/>
          </a:prstGeom>
          <a:solidFill>
            <a:srgbClr val="F3C5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32083" y="580457"/>
            <a:ext cx="126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Bodoni MT Black" panose="02070A03080606020203" pitchFamily="18" charset="0"/>
              </a:rPr>
              <a:t>Pink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932" y="5181600"/>
            <a:ext cx="3046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8F0D8"/>
                </a:solidFill>
                <a:latin typeface="Bodoni MT Black" panose="02070A03080606020203" pitchFamily="18" charset="0"/>
              </a:rPr>
              <a:t>Fall Crocus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209502" y="2654237"/>
            <a:ext cx="1842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8F0D8"/>
                </a:solidFill>
                <a:latin typeface="Bodoni MT Black" panose="02070A03080606020203" pitchFamily="18" charset="0"/>
              </a:rPr>
              <a:t>Toad Lily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212039" y="57834"/>
            <a:ext cx="3046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8F0D8"/>
                </a:solidFill>
                <a:latin typeface="Bodoni MT Black" panose="02070A03080606020203" pitchFamily="18" charset="0"/>
              </a:rPr>
              <a:t>Wood Sorrel, pink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7134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4A4840"/>
            </a:gs>
            <a:gs pos="100000">
              <a:schemeClr val="bg2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152400" y="78432"/>
            <a:ext cx="1676400" cy="1676400"/>
          </a:xfrm>
          <a:prstGeom prst="ellipse">
            <a:avLst/>
          </a:prstGeom>
          <a:solidFill>
            <a:srgbClr val="F3C5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08" y="3488602"/>
            <a:ext cx="4470400" cy="3352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2438" y="16598"/>
            <a:ext cx="4191000" cy="30158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412" y="2486025"/>
            <a:ext cx="2543175" cy="18859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609600"/>
            <a:ext cx="126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Bodoni MT Black" panose="02070A03080606020203" pitchFamily="18" charset="0"/>
              </a:rPr>
              <a:t>Pink</a:t>
            </a:r>
          </a:p>
        </p:txBody>
      </p:sp>
      <p:sp>
        <p:nvSpPr>
          <p:cNvPr id="12" name="Oval 11"/>
          <p:cNvSpPr/>
          <p:nvPr/>
        </p:nvSpPr>
        <p:spPr>
          <a:xfrm>
            <a:off x="1319209" y="272185"/>
            <a:ext cx="2041617" cy="2058249"/>
          </a:xfrm>
          <a:prstGeom prst="ellipse">
            <a:avLst/>
          </a:prstGeom>
          <a:solidFill>
            <a:srgbClr val="9959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18800" y="1070478"/>
            <a:ext cx="133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odoni MT Black" panose="02070A03080606020203" pitchFamily="18" charset="0"/>
              </a:rPr>
              <a:t>Purple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34902" y="3184845"/>
            <a:ext cx="3046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8F0D8"/>
                </a:solidFill>
                <a:latin typeface="Bodoni MT Black" panose="02070A03080606020203" pitchFamily="18" charset="0"/>
              </a:rPr>
              <a:t>Salvia </a:t>
            </a:r>
            <a:r>
              <a:rPr lang="en-US" dirty="0" err="1">
                <a:solidFill>
                  <a:srgbClr val="F8F0D8"/>
                </a:solidFill>
                <a:latin typeface="Bodoni MT Black" panose="02070A03080606020203" pitchFamily="18" charset="0"/>
              </a:rPr>
              <a:t>Greggii</a:t>
            </a:r>
            <a:r>
              <a:rPr lang="en-US" dirty="0">
                <a:solidFill>
                  <a:srgbClr val="F8F0D8"/>
                </a:solidFill>
                <a:latin typeface="Bodoni MT Black" panose="02070A03080606020203" pitchFamily="18" charset="0"/>
              </a:rPr>
              <a:t>, purple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09600" y="2765912"/>
            <a:ext cx="3046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8F0D8"/>
                </a:solidFill>
                <a:latin typeface="Bodoni MT Black" panose="02070A03080606020203" pitchFamily="18" charset="0"/>
              </a:rPr>
              <a:t>Althaea, double pink</a:t>
            </a:r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571999" y="5235898"/>
            <a:ext cx="3046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8F0D8"/>
                </a:solidFill>
                <a:latin typeface="Bodoni MT Black" panose="02070A03080606020203" pitchFamily="18" charset="0"/>
              </a:rPr>
              <a:t>Althaea, pink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3665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4A4840"/>
            </a:gs>
            <a:gs pos="100000">
              <a:schemeClr val="bg2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266" y="-9525"/>
            <a:ext cx="4893733" cy="27527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7702"/>
            <a:ext cx="5410200" cy="405765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52400" y="152400"/>
            <a:ext cx="1676400" cy="1663008"/>
          </a:xfrm>
          <a:prstGeom prst="ellipse">
            <a:avLst/>
          </a:prstGeom>
          <a:solidFill>
            <a:srgbClr val="9959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21987" y="728189"/>
            <a:ext cx="133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odoni MT Black" panose="02070A03080606020203" pitchFamily="18" charset="0"/>
              </a:rPr>
              <a:t>Purple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438400"/>
            <a:ext cx="2263349" cy="288577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40149" y="3558119"/>
            <a:ext cx="13180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8F0D8"/>
                </a:solidFill>
                <a:latin typeface="Bodoni MT Black" panose="02070A03080606020203" pitchFamily="18" charset="0"/>
              </a:rPr>
              <a:t>Russian</a:t>
            </a:r>
          </a:p>
          <a:p>
            <a:r>
              <a:rPr lang="en-US" dirty="0">
                <a:solidFill>
                  <a:srgbClr val="F8F0D8"/>
                </a:solidFill>
                <a:latin typeface="Bodoni MT Black" panose="02070A03080606020203" pitchFamily="18" charset="0"/>
              </a:rPr>
              <a:t>Sage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362200" y="152400"/>
            <a:ext cx="2150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8F0D8"/>
                </a:solidFill>
                <a:latin typeface="Bodoni MT Black" panose="02070A03080606020203" pitchFamily="18" charset="0"/>
              </a:rPr>
              <a:t>Purple Heart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12364" y="2286000"/>
            <a:ext cx="3046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8F0D8"/>
                </a:solidFill>
                <a:latin typeface="Bodoni MT Black" panose="02070A03080606020203" pitchFamily="18" charset="0"/>
              </a:rPr>
              <a:t>American Beautyberry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8962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459CAD"/>
            </a:gs>
            <a:gs pos="100000">
              <a:schemeClr val="bg2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0120" y="0"/>
            <a:ext cx="3063879" cy="4474586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52400" y="139010"/>
            <a:ext cx="1538264" cy="1510608"/>
          </a:xfrm>
          <a:prstGeom prst="ellipse">
            <a:avLst/>
          </a:prstGeom>
          <a:solidFill>
            <a:srgbClr val="9959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Bodoni MT Black" panose="02070A03080606020203" pitchFamily="18" charset="0"/>
              </a:rPr>
              <a:t>Purple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36117" y="167947"/>
            <a:ext cx="30463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8F0D8"/>
                </a:solidFill>
                <a:latin typeface="Bodoni MT Black" panose="02070A03080606020203" pitchFamily="18" charset="0"/>
              </a:rPr>
              <a:t>Dwarf Mexican Petunia</a:t>
            </a:r>
          </a:p>
          <a:p>
            <a:r>
              <a:rPr lang="en-US" dirty="0">
                <a:solidFill>
                  <a:srgbClr val="F8F0D8"/>
                </a:solidFill>
                <a:latin typeface="Bodoni MT Black" panose="02070A03080606020203" pitchFamily="18" charset="0"/>
              </a:rPr>
              <a:t>Purple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04800" y="2006141"/>
            <a:ext cx="3198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8F0D8"/>
                </a:solidFill>
                <a:latin typeface="Bodoni MT Black" panose="02070A03080606020203" pitchFamily="18" charset="0"/>
              </a:rPr>
              <a:t>Oxalis, </a:t>
            </a:r>
          </a:p>
          <a:p>
            <a:r>
              <a:rPr lang="en-US" dirty="0">
                <a:solidFill>
                  <a:srgbClr val="F8F0D8"/>
                </a:solidFill>
                <a:latin typeface="Bodoni MT Black" panose="02070A03080606020203" pitchFamily="18" charset="0"/>
              </a:rPr>
              <a:t>Purple Shamrock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604725" y="5990957"/>
            <a:ext cx="30463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8F0D8"/>
                </a:solidFill>
                <a:latin typeface="Bodoni MT Black" panose="02070A03080606020203" pitchFamily="18" charset="0"/>
              </a:rPr>
              <a:t>Dwarf Mexican Petunia</a:t>
            </a:r>
          </a:p>
          <a:p>
            <a:r>
              <a:rPr lang="en-US" dirty="0">
                <a:solidFill>
                  <a:srgbClr val="F8F0D8"/>
                </a:solidFill>
                <a:latin typeface="Bodoni MT Black" panose="02070A03080606020203" pitchFamily="18" charset="0"/>
              </a:rPr>
              <a:t>Pink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2504"/>
            <a:ext cx="2585991" cy="33054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5991" y="1259224"/>
            <a:ext cx="3793313" cy="411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272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0"/>
            <a:ext cx="4572000" cy="304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763" y="15089"/>
            <a:ext cx="5376237" cy="35859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688" y="2731293"/>
            <a:ext cx="3575823" cy="21574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533400"/>
            <a:ext cx="4419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1">
                    <a:lumMod val="20000"/>
                    <a:lumOff val="80000"/>
                  </a:schemeClr>
                </a:solidFill>
                <a:latin typeface="Bodoni MT Black" panose="02070A03080606020203" pitchFamily="18" charset="0"/>
              </a:rPr>
              <a:t>Images of FALL COLOR</a:t>
            </a:r>
          </a:p>
        </p:txBody>
      </p:sp>
    </p:spTree>
    <p:extLst>
      <p:ext uri="{BB962C8B-B14F-4D97-AF65-F5344CB8AC3E}">
        <p14:creationId xmlns:p14="http://schemas.microsoft.com/office/powerpoint/2010/main" val="32448015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2">
                <a:lumMod val="75000"/>
              </a:schemeClr>
            </a:gs>
            <a:gs pos="100000">
              <a:schemeClr val="bg2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299536" y="58262"/>
            <a:ext cx="2963772" cy="3002836"/>
          </a:xfrm>
          <a:prstGeom prst="ellipse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114" y="0"/>
            <a:ext cx="5335886" cy="35572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1436"/>
            <a:ext cx="5435600" cy="362656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33705" y="457200"/>
            <a:ext cx="1614416" cy="1544602"/>
          </a:xfrm>
          <a:prstGeom prst="ellipse">
            <a:avLst/>
          </a:prstGeom>
          <a:solidFill>
            <a:srgbClr val="9959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1171911" y="1524000"/>
            <a:ext cx="1546591" cy="1537098"/>
          </a:xfrm>
          <a:prstGeom prst="ellipse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562600" y="4267200"/>
            <a:ext cx="3276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8F0D8"/>
                </a:solidFill>
              </a:rPr>
              <a:t>Goldenrod </a:t>
            </a:r>
          </a:p>
          <a:p>
            <a:r>
              <a:rPr lang="en-US" sz="2800" b="1" dirty="0">
                <a:solidFill>
                  <a:srgbClr val="F8F0D8"/>
                </a:solidFill>
              </a:rPr>
              <a:t>Purple Fall Aster</a:t>
            </a:r>
          </a:p>
          <a:p>
            <a:r>
              <a:rPr lang="en-US" sz="2800" b="1" dirty="0">
                <a:solidFill>
                  <a:srgbClr val="F8F0D8"/>
                </a:solidFill>
              </a:rPr>
              <a:t>Blackeyed Susan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2153" y="959753"/>
            <a:ext cx="1371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Bodoni MT Black" panose="02070A03080606020203" pitchFamily="18" charset="0"/>
              </a:rPr>
              <a:t>Purple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63753" y="848501"/>
            <a:ext cx="1371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Bodoni MT Black" panose="02070A03080606020203" pitchFamily="18" charset="0"/>
              </a:rPr>
              <a:t>Orange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62534" y="2045893"/>
            <a:ext cx="1371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Bodoni MT Black" panose="02070A03080606020203" pitchFamily="18" charset="0"/>
              </a:rPr>
              <a:t>Yellow</a:t>
            </a:r>
          </a:p>
        </p:txBody>
      </p:sp>
    </p:spTree>
    <p:extLst>
      <p:ext uri="{BB962C8B-B14F-4D97-AF65-F5344CB8AC3E}">
        <p14:creationId xmlns:p14="http://schemas.microsoft.com/office/powerpoint/2010/main" val="12299294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4A4840"/>
            </a:gs>
            <a:gs pos="100000">
              <a:schemeClr val="bg2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152400" y="76200"/>
            <a:ext cx="3182104" cy="3261416"/>
          </a:xfrm>
          <a:prstGeom prst="ellipse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67052" y="1994402"/>
            <a:ext cx="1676400" cy="1663008"/>
          </a:xfrm>
          <a:prstGeom prst="ellipse">
            <a:avLst/>
          </a:prstGeom>
          <a:solidFill>
            <a:srgbClr val="9959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2057400" y="779193"/>
            <a:ext cx="1676400" cy="1676400"/>
          </a:xfrm>
          <a:prstGeom prst="ellipse">
            <a:avLst/>
          </a:prstGeom>
          <a:solidFill>
            <a:srgbClr val="F3C5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3747"/>
            <a:ext cx="2803866" cy="3084253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165508" y="116666"/>
            <a:ext cx="1547766" cy="1562100"/>
          </a:xfrm>
          <a:prstGeom prst="ellipse">
            <a:avLst/>
          </a:prstGeom>
          <a:solidFill>
            <a:srgbClr val="D82B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612944"/>
            <a:ext cx="4009870" cy="26465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617393"/>
            <a:ext cx="3505200" cy="527605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181600" y="115912"/>
            <a:ext cx="38481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8F0D8"/>
                </a:solidFill>
              </a:rPr>
              <a:t>Phlox -Summer</a:t>
            </a:r>
          </a:p>
          <a:p>
            <a:r>
              <a:rPr lang="en-US" sz="2800" b="1" dirty="0">
                <a:solidFill>
                  <a:srgbClr val="F8F0D8"/>
                </a:solidFill>
              </a:rPr>
              <a:t>Perennial Sunflower</a:t>
            </a:r>
          </a:p>
          <a:p>
            <a:r>
              <a:rPr lang="en-US" sz="2800" b="1" dirty="0" err="1">
                <a:solidFill>
                  <a:srgbClr val="F8F0D8"/>
                </a:solidFill>
              </a:rPr>
              <a:t>Helenium</a:t>
            </a:r>
            <a:r>
              <a:rPr lang="en-US" sz="2800" b="1" dirty="0">
                <a:solidFill>
                  <a:srgbClr val="F8F0D8"/>
                </a:solidFill>
              </a:rPr>
              <a:t> - sneezeweed</a:t>
            </a:r>
          </a:p>
          <a:p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9422" y="665488"/>
            <a:ext cx="1371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Bodoni MT Black" panose="02070A03080606020203" pitchFamily="18" charset="0"/>
              </a:rPr>
              <a:t>Red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4159" y="2611370"/>
            <a:ext cx="1371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Bodoni MT Black" panose="02070A03080606020203" pitchFamily="18" charset="0"/>
              </a:rPr>
              <a:t>Purple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03391" y="1635776"/>
            <a:ext cx="1371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Bodoni MT Black" panose="02070A03080606020203" pitchFamily="18" charset="0"/>
              </a:rPr>
              <a:t>Yellow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481262" y="1367966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Bodoni MT Black" panose="02070A03080606020203" pitchFamily="18" charset="0"/>
              </a:rPr>
              <a:t>Pink</a:t>
            </a:r>
          </a:p>
        </p:txBody>
      </p:sp>
    </p:spTree>
    <p:extLst>
      <p:ext uri="{BB962C8B-B14F-4D97-AF65-F5344CB8AC3E}">
        <p14:creationId xmlns:p14="http://schemas.microsoft.com/office/powerpoint/2010/main" val="32493800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685800"/>
            <a:ext cx="3517185" cy="5562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1981200"/>
            <a:ext cx="2971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accent1">
                    <a:lumMod val="50000"/>
                  </a:schemeClr>
                </a:solidFill>
                <a:latin typeface="Bodoni MT Black" panose="02070A03080606020203" pitchFamily="18" charset="0"/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436713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2">
                <a:lumMod val="75000"/>
              </a:schemeClr>
            </a:gs>
            <a:gs pos="100000">
              <a:schemeClr val="bg2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4" y="-8469"/>
            <a:ext cx="5189982" cy="3733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976" y="2210214"/>
            <a:ext cx="3487024" cy="46477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210214"/>
            <a:ext cx="3086100" cy="205740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28600" y="4953000"/>
            <a:ext cx="1524000" cy="152400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3400" y="5484167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latin typeface="Bodoni MT Black" panose="02070A03080606020203" pitchFamily="18" charset="0"/>
              </a:rPr>
              <a:t>Rust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131117" y="4064386"/>
            <a:ext cx="1547766" cy="1562100"/>
            <a:chOff x="304800" y="233349"/>
            <a:chExt cx="1547766" cy="1562100"/>
          </a:xfrm>
        </p:grpSpPr>
        <p:sp>
          <p:nvSpPr>
            <p:cNvPr id="13" name="Oval 12"/>
            <p:cNvSpPr/>
            <p:nvPr/>
          </p:nvSpPr>
          <p:spPr>
            <a:xfrm>
              <a:off x="304800" y="233349"/>
              <a:ext cx="1547766" cy="1562100"/>
            </a:xfrm>
            <a:prstGeom prst="ellipse">
              <a:avLst/>
            </a:prstGeom>
            <a:solidFill>
              <a:srgbClr val="D82B0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85800" y="783566"/>
              <a:ext cx="990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Bodoni MT Black" panose="02070A03080606020203" pitchFamily="18" charset="0"/>
                </a:rPr>
                <a:t>Red</a:t>
              </a:r>
            </a:p>
          </p:txBody>
        </p:sp>
      </p:grpSp>
      <p:sp>
        <p:nvSpPr>
          <p:cNvPr id="15" name="Oval 14"/>
          <p:cNvSpPr/>
          <p:nvPr/>
        </p:nvSpPr>
        <p:spPr>
          <a:xfrm>
            <a:off x="1843606" y="5080552"/>
            <a:ext cx="1670554" cy="1585394"/>
          </a:xfrm>
          <a:prstGeom prst="ellipse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094369" y="5630769"/>
            <a:ext cx="144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Bodoni MT Black" panose="02070A03080606020203" pitchFamily="18" charset="0"/>
              </a:rPr>
              <a:t>Orange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24524" y="228600"/>
            <a:ext cx="3046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8F0D8"/>
                </a:solidFill>
                <a:latin typeface="Bodoni MT Black" panose="02070A03080606020203" pitchFamily="18" charset="0"/>
              </a:rPr>
              <a:t>Eastern Dogwood</a:t>
            </a:r>
          </a:p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278139" y="3798744"/>
            <a:ext cx="3046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8F0D8"/>
                </a:solidFill>
                <a:latin typeface="Bodoni MT Black" panose="02070A03080606020203" pitchFamily="18" charset="0"/>
              </a:rPr>
              <a:t>Rough Leaf Dogwood</a:t>
            </a:r>
          </a:p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311593" y="5054551"/>
            <a:ext cx="1345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8F0D8"/>
                </a:solidFill>
                <a:latin typeface="Bodoni MT Black" panose="02070A03080606020203" pitchFamily="18" charset="0"/>
              </a:rPr>
              <a:t>Japanese Maple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016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2">
                <a:lumMod val="75000"/>
              </a:schemeClr>
            </a:gs>
            <a:gs pos="100000">
              <a:schemeClr val="bg2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0"/>
            <a:ext cx="4800600" cy="6000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7575"/>
            <a:ext cx="4514850" cy="340042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52400" y="204788"/>
            <a:ext cx="1524000" cy="152400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735955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latin typeface="Bodoni MT Black" panose="02070A03080606020203" pitchFamily="18" charset="0"/>
              </a:rPr>
              <a:t>Rust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81000" y="1364307"/>
            <a:ext cx="1547766" cy="1562100"/>
            <a:chOff x="304800" y="233349"/>
            <a:chExt cx="1547766" cy="1562100"/>
          </a:xfrm>
        </p:grpSpPr>
        <p:sp>
          <p:nvSpPr>
            <p:cNvPr id="11" name="Oval 10"/>
            <p:cNvSpPr/>
            <p:nvPr/>
          </p:nvSpPr>
          <p:spPr>
            <a:xfrm>
              <a:off x="304800" y="233349"/>
              <a:ext cx="1547766" cy="1562100"/>
            </a:xfrm>
            <a:prstGeom prst="ellipse">
              <a:avLst/>
            </a:prstGeom>
            <a:solidFill>
              <a:srgbClr val="D82B0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85800" y="783566"/>
              <a:ext cx="990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Bodoni MT Black" panose="02070A03080606020203" pitchFamily="18" charset="0"/>
                </a:rPr>
                <a:t>Red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432522" y="149422"/>
            <a:ext cx="1649805" cy="1686819"/>
            <a:chOff x="1432522" y="149422"/>
            <a:chExt cx="1649805" cy="1686819"/>
          </a:xfrm>
        </p:grpSpPr>
        <p:sp>
          <p:nvSpPr>
            <p:cNvPr id="14" name="Oval 13"/>
            <p:cNvSpPr/>
            <p:nvPr/>
          </p:nvSpPr>
          <p:spPr>
            <a:xfrm>
              <a:off x="1432522" y="149422"/>
              <a:ext cx="1649805" cy="1686819"/>
            </a:xfrm>
            <a:prstGeom prst="ellipse">
              <a:avLst/>
            </a:prstGeom>
            <a:solidFill>
              <a:srgbClr val="FFCC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660784" y="716906"/>
              <a:ext cx="1261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Bodoni MT Black" panose="02070A03080606020203" pitchFamily="18" charset="0"/>
                </a:rPr>
                <a:t>Yellow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928766" y="2995760"/>
            <a:ext cx="2221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8F0D8"/>
                </a:solidFill>
                <a:latin typeface="Bodoni MT Black" panose="02070A03080606020203" pitchFamily="18" charset="0"/>
              </a:rPr>
              <a:t>Chinese </a:t>
            </a:r>
            <a:r>
              <a:rPr lang="en-US" dirty="0" err="1">
                <a:solidFill>
                  <a:srgbClr val="F8F0D8"/>
                </a:solidFill>
                <a:latin typeface="Bodoni MT Black" panose="02070A03080606020203" pitchFamily="18" charset="0"/>
              </a:rPr>
              <a:t>Pistache</a:t>
            </a:r>
            <a:endParaRPr lang="en-US" dirty="0">
              <a:solidFill>
                <a:srgbClr val="F8F0D8"/>
              </a:solidFill>
              <a:latin typeface="Bodoni MT Black" panose="02070A03080606020203" pitchFamily="18" charset="0"/>
            </a:endParaRPr>
          </a:p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955502" y="6009217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8F0D8"/>
                </a:solidFill>
                <a:latin typeface="Bodoni MT Black" panose="02070A03080606020203" pitchFamily="18" charset="0"/>
              </a:rPr>
              <a:t>Ginkgo Tree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525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2">
                <a:lumMod val="75000"/>
              </a:schemeClr>
            </a:gs>
            <a:gs pos="100000">
              <a:schemeClr val="bg2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-6037"/>
            <a:ext cx="3962400" cy="52898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5728"/>
            <a:ext cx="4345544" cy="3259158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45610" y="59902"/>
            <a:ext cx="1524000" cy="152400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5334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latin typeface="Bodoni MT Black" panose="02070A03080606020203" pitchFamily="18" charset="0"/>
              </a:rPr>
              <a:t>Rust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81000" y="1076765"/>
            <a:ext cx="1547766" cy="1562100"/>
            <a:chOff x="304800" y="233349"/>
            <a:chExt cx="1547766" cy="1562100"/>
          </a:xfrm>
        </p:grpSpPr>
        <p:sp>
          <p:nvSpPr>
            <p:cNvPr id="10" name="Oval 9"/>
            <p:cNvSpPr/>
            <p:nvPr/>
          </p:nvSpPr>
          <p:spPr>
            <a:xfrm>
              <a:off x="304800" y="233349"/>
              <a:ext cx="1547766" cy="1562100"/>
            </a:xfrm>
            <a:prstGeom prst="ellipse">
              <a:avLst/>
            </a:prstGeom>
            <a:solidFill>
              <a:srgbClr val="D82B0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85800" y="783566"/>
              <a:ext cx="990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Bodoni MT Black" panose="02070A03080606020203" pitchFamily="18" charset="0"/>
                </a:rPr>
                <a:t>Red</a:t>
              </a:r>
            </a:p>
          </p:txBody>
        </p:sp>
      </p:grpSp>
      <p:sp>
        <p:nvSpPr>
          <p:cNvPr id="12" name="Oval 11"/>
          <p:cNvSpPr/>
          <p:nvPr/>
        </p:nvSpPr>
        <p:spPr>
          <a:xfrm>
            <a:off x="1466521" y="194965"/>
            <a:ext cx="1547670" cy="1600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669611" y="727098"/>
            <a:ext cx="1175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Bodoni MT Black" panose="02070A03080606020203" pitchFamily="18" charset="0"/>
              </a:rPr>
              <a:t>Green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4564" y="3220660"/>
            <a:ext cx="241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8F0D8"/>
                </a:solidFill>
                <a:latin typeface="Bodoni MT Black" panose="02070A03080606020203" pitchFamily="18" charset="0"/>
              </a:rPr>
              <a:t>American Sumac</a:t>
            </a:r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540629" y="312234"/>
            <a:ext cx="1757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8F0D8"/>
                </a:solidFill>
                <a:latin typeface="Bodoni MT Black" panose="02070A03080606020203" pitchFamily="18" charset="0"/>
              </a:rPr>
              <a:t>Sugar Maple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114047"/>
            <a:ext cx="2782407" cy="4191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406140" y="5776965"/>
            <a:ext cx="20520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8F0D8"/>
                </a:solidFill>
                <a:latin typeface="Bodoni MT Black" panose="02070A03080606020203" pitchFamily="18" charset="0"/>
              </a:rPr>
              <a:t>American </a:t>
            </a:r>
          </a:p>
          <a:p>
            <a:r>
              <a:rPr lang="en-US" dirty="0">
                <a:solidFill>
                  <a:srgbClr val="F8F0D8"/>
                </a:solidFill>
                <a:latin typeface="Bodoni MT Black" panose="02070A03080606020203" pitchFamily="18" charset="0"/>
              </a:rPr>
              <a:t>Sweet Gum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884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/>
          <p:cNvSpPr/>
          <p:nvPr/>
        </p:nvSpPr>
        <p:spPr>
          <a:xfrm>
            <a:off x="4821206" y="-35745"/>
            <a:ext cx="1524000" cy="1524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4577846" y="2852690"/>
            <a:ext cx="3638176" cy="3609504"/>
          </a:xfrm>
          <a:prstGeom prst="ellipse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204930" y="129106"/>
            <a:ext cx="5703682" cy="5662094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5123697" y="548585"/>
            <a:ext cx="3182104" cy="3261416"/>
          </a:xfrm>
          <a:prstGeom prst="ellipse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2390870" y="1292571"/>
            <a:ext cx="2895600" cy="2895600"/>
          </a:xfrm>
          <a:prstGeom prst="ellipse">
            <a:avLst/>
          </a:prstGeom>
          <a:solidFill>
            <a:srgbClr val="9959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2911209" y="3968058"/>
            <a:ext cx="2727591" cy="2682939"/>
          </a:xfrm>
          <a:prstGeom prst="ellipse">
            <a:avLst/>
          </a:prstGeom>
          <a:solidFill>
            <a:srgbClr val="FBFA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1768728" y="712395"/>
            <a:ext cx="1524000" cy="1502593"/>
          </a:xfrm>
          <a:prstGeom prst="ellipse">
            <a:avLst/>
          </a:prstGeom>
          <a:solidFill>
            <a:srgbClr val="6884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5387709" y="4907355"/>
            <a:ext cx="1524000" cy="1524000"/>
          </a:xfrm>
          <a:prstGeom prst="ellipse">
            <a:avLst/>
          </a:prstGeom>
          <a:solidFill>
            <a:srgbClr val="F3C5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278019" y="2583068"/>
            <a:ext cx="2991130" cy="2874757"/>
          </a:xfrm>
          <a:prstGeom prst="ellipse">
            <a:avLst/>
          </a:prstGeom>
          <a:solidFill>
            <a:srgbClr val="7065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4577846" y="2991887"/>
            <a:ext cx="1547766" cy="1562100"/>
          </a:xfrm>
          <a:prstGeom prst="ellipse">
            <a:avLst/>
          </a:prstGeom>
          <a:solidFill>
            <a:srgbClr val="D82B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00300" y="2666997"/>
            <a:ext cx="46324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latin typeface="Bodoni MT Black" panose="02070A03080606020203" pitchFamily="18" charset="0"/>
              </a:rPr>
              <a:t>TRUE TEXAS FALL COLORS</a:t>
            </a:r>
          </a:p>
        </p:txBody>
      </p:sp>
      <p:sp>
        <p:nvSpPr>
          <p:cNvPr id="15" name="Oval 14"/>
          <p:cNvSpPr/>
          <p:nvPr/>
        </p:nvSpPr>
        <p:spPr>
          <a:xfrm>
            <a:off x="1569361" y="5334000"/>
            <a:ext cx="1524000" cy="152400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1793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114" y="0"/>
            <a:ext cx="5945886" cy="291465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28600" y="228600"/>
            <a:ext cx="1524000" cy="152400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0" y="2514600"/>
            <a:ext cx="2672276" cy="3581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" y="6858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latin typeface="Bodoni MT Black" panose="02070A03080606020203" pitchFamily="18" charset="0"/>
              </a:rPr>
              <a:t>Rust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0882"/>
            <a:ext cx="4953000" cy="33406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1000" y="3916828"/>
            <a:ext cx="3046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8F0D8"/>
                </a:solidFill>
                <a:latin typeface="Bodoni MT Black" panose="02070A03080606020203" pitchFamily="18" charset="0"/>
              </a:rPr>
              <a:t>Cotoneaster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276600" y="1595593"/>
            <a:ext cx="3046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8F0D8"/>
                </a:solidFill>
                <a:latin typeface="Bodoni MT Black" panose="02070A03080606020203" pitchFamily="18" charset="0"/>
              </a:rPr>
              <a:t>Oakleaf</a:t>
            </a:r>
            <a:r>
              <a:rPr lang="en-US" dirty="0">
                <a:solidFill>
                  <a:srgbClr val="F8F0D8"/>
                </a:solidFill>
                <a:latin typeface="Bodoni MT Black" panose="02070A03080606020203" pitchFamily="18" charset="0"/>
              </a:rPr>
              <a:t> Hydrangea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19800" y="6211669"/>
            <a:ext cx="3046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Bodoni MT Black" panose="02070A03080606020203" pitchFamily="18" charset="0"/>
              </a:rPr>
              <a:t>Autumn fern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676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389" y="0"/>
            <a:ext cx="4575611" cy="366030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04800" y="233349"/>
            <a:ext cx="1547766" cy="1562100"/>
            <a:chOff x="304800" y="233349"/>
            <a:chExt cx="1547766" cy="1562100"/>
          </a:xfrm>
        </p:grpSpPr>
        <p:sp>
          <p:nvSpPr>
            <p:cNvPr id="7" name="Oval 6"/>
            <p:cNvSpPr/>
            <p:nvPr/>
          </p:nvSpPr>
          <p:spPr>
            <a:xfrm>
              <a:off x="304800" y="233349"/>
              <a:ext cx="1547766" cy="1562100"/>
            </a:xfrm>
            <a:prstGeom prst="ellipse">
              <a:avLst/>
            </a:prstGeom>
            <a:solidFill>
              <a:srgbClr val="D82B0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85800" y="783566"/>
              <a:ext cx="990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Bodoni MT Black" panose="02070A03080606020203" pitchFamily="18" charset="0"/>
                </a:rPr>
                <a:t>Red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13667"/>
            <a:ext cx="5029200" cy="3352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236" y="1981200"/>
            <a:ext cx="3466305" cy="23116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644" y="2813859"/>
            <a:ext cx="3046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Bodoni MT Black" panose="02070A03080606020203" pitchFamily="18" charset="0"/>
              </a:rPr>
              <a:t>Red Spider Lily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781801" y="233349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8F0D8"/>
                </a:solidFill>
                <a:latin typeface="Bodoni MT Black" panose="02070A03080606020203" pitchFamily="18" charset="0"/>
              </a:rPr>
              <a:t>Red Oxblood</a:t>
            </a:r>
          </a:p>
          <a:p>
            <a:r>
              <a:rPr lang="en-US" dirty="0">
                <a:solidFill>
                  <a:srgbClr val="F8F0D8"/>
                </a:solidFill>
                <a:latin typeface="Bodoni MT Black" panose="02070A03080606020203" pitchFamily="18" charset="0"/>
              </a:rPr>
              <a:t>Schoolhouse Lily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417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7414"/>
            <a:ext cx="3445733" cy="48405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911" y="0"/>
            <a:ext cx="5715000" cy="39243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04800" y="152400"/>
            <a:ext cx="1547766" cy="1562100"/>
          </a:xfrm>
          <a:prstGeom prst="ellipse">
            <a:avLst/>
          </a:prstGeom>
          <a:solidFill>
            <a:srgbClr val="D82B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83383" y="702617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Bodoni MT Black" panose="02070A03080606020203" pitchFamily="18" charset="0"/>
              </a:rPr>
              <a:t>Red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05200" y="5334000"/>
            <a:ext cx="2258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Bodoni MT Black" panose="02070A03080606020203" pitchFamily="18" charset="0"/>
              </a:rPr>
              <a:t>Cypress Vine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05400" y="4000437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Bodoni MT Black" panose="02070A03080606020203" pitchFamily="18" charset="0"/>
              </a:rPr>
              <a:t>Big Momma Red Turks Cap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31107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10141</TotalTime>
  <Words>188</Words>
  <Application>Microsoft Office PowerPoint</Application>
  <PresentationFormat>On-screen Show (4:3)</PresentationFormat>
  <Paragraphs>98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Bodoni MT Black</vt:lpstr>
      <vt:lpstr>Calibri</vt:lpstr>
      <vt:lpstr>Garamond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Wanda Stutsman</cp:lastModifiedBy>
  <cp:revision>126</cp:revision>
  <cp:lastPrinted>2019-03-13T14:18:04Z</cp:lastPrinted>
  <dcterms:created xsi:type="dcterms:W3CDTF">2014-12-13T02:53:48Z</dcterms:created>
  <dcterms:modified xsi:type="dcterms:W3CDTF">2022-08-26T21:39:29Z</dcterms:modified>
</cp:coreProperties>
</file>